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6"/>
  </p:notesMasterIdLst>
  <p:sldIdLst>
    <p:sldId id="266" r:id="rId2"/>
    <p:sldId id="267" r:id="rId3"/>
    <p:sldId id="268" r:id="rId4"/>
    <p:sldId id="26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26657"/>
              </p:ext>
            </p:extLst>
          </p:nvPr>
        </p:nvGraphicFramePr>
        <p:xfrm>
          <a:off x="478971" y="925285"/>
          <a:ext cx="8186058" cy="494211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José Amador García Ojeda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Magistrado</a:t>
                      </a:r>
                      <a:endParaRPr lang="es-MX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Primer Tribunal Distrital Saltillo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08-I-2020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Integrar Pleno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Iván Ortiz Jiménez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Magistrado</a:t>
                      </a:r>
                      <a:endParaRPr lang="es-MX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Cuarto Tribunal Distrital de Piedras Negras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08-I-2020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Integrar Pleno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Héctor Guillermo de la Cruz Cortez 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Juez</a:t>
                      </a:r>
                      <a:endParaRPr lang="es-MX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Juzgado Penal del Sistema Acusatorio y Oral de Torreón.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08-20-I-2020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Juana Isabel Flores Hernández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Administradora</a:t>
                      </a:r>
                      <a:endParaRPr lang="es-MX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Juzgado Penal del Sistema Acusatorio y Oral de Sabinas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08-16-I-2020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Nancy Guadalupe Ochoa Aguilera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Encargada de Causa</a:t>
                      </a:r>
                      <a:endParaRPr lang="es-MX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Juzgado Civil de Acuña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08-28-I-2020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Ruth Ramírez Rodríguez 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Encargada de Causa</a:t>
                      </a:r>
                      <a:endParaRPr lang="es-MX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Juzgado Penal de Sistema Acusatorio y Oral de Acuña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08-17-I-2020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Con goce de sueldo</a:t>
                      </a:r>
                      <a:b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Lorena Llanas García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Oficial Administrativo</a:t>
                      </a:r>
                      <a:endParaRPr lang="es-MX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Juzgado Penal del Sistema Acusatorio y Oral Torreón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19-XII-2020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Con goce de sueldo</a:t>
                      </a:r>
                      <a:b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Karen Sofía Macías Muñoz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Juzgado Primero Penal de Saltillo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01-I-31-III-2020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Sin goce de sueldo</a:t>
                      </a:r>
                      <a:b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Selena Rosario Tovar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Juzgado Civil  y Familiar de Sabinas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13-XII-2020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 goce de sueldo</a:t>
                      </a:r>
                      <a:b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Carolina Torres Solís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Cuarto Tribunal Distrital de Piedras Negras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16-XII-2020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 goce de sueldo</a:t>
                      </a:r>
                      <a:b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Ana María Silva Garza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Archivista</a:t>
                      </a:r>
                      <a:endParaRPr lang="es-MX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Juzgado Cuarto Civil de Saltillo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effectLst/>
                          <a:latin typeface="Arial" pitchFamily="34" charset="0"/>
                          <a:cs typeface="Arial" pitchFamily="34" charset="0"/>
                        </a:rPr>
                        <a:t>08-10-I-2020</a:t>
                      </a:r>
                      <a:endParaRPr lang="es-MX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 goce de sueldo</a:t>
                      </a:r>
                      <a:b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MX" sz="8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1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51864"/>
              </p:ext>
            </p:extLst>
          </p:nvPr>
        </p:nvGraphicFramePr>
        <p:xfrm>
          <a:off x="478971" y="666997"/>
          <a:ext cx="8186058" cy="52983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José Amador García Ojeda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Primer Tribunal Distrital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Fernando Botello Ramírez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Juzgado Primero Letrado Civil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13-I-19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Luz Elena Gpe. López Herrera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Jefa de Departamento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Recursos Materiales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b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Carola Martelet Treviño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Juzgado Civil y Familiar de Acuña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14-16-I-2020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b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Juan Jesús Hernández Quezada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Juzgado Segundo Letrado Civil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15-I – 15-VII-2020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Sin goce de sueldo</a:t>
                      </a:r>
                      <a:b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Reyna Maribel García Ramos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Juzgado Segundo Letrado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20-21-I-2020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b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Sonia Patricia Arrambide Sánchez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Analista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Recursos Humanos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b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Francisco Guadalupe Álvarez Ojeda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Juzgado Primero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13-15-I-2020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 goce de sueldo</a:t>
                      </a:r>
                      <a:b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s-MX" sz="8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Jesús Alberto de León Márquez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 y Oral especializado en Ejecución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16-I-16-IV-2020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Antonio Saucedo Flores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 Interino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Civil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8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Alberto Villegas Cabello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Coordinador Jurídico y de Resoluciones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 y 23-I y 06,07 y 10-II-2020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52419"/>
              </p:ext>
            </p:extLst>
          </p:nvPr>
        </p:nvGraphicFramePr>
        <p:xfrm>
          <a:off x="478971" y="925285"/>
          <a:ext cx="8186058" cy="494211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Norayma Villarreal López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Interina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12-13-XII-19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Marco Antonio Malacara Patiño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 Jurídico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Publica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24,27 y 28-I-2020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Rosa Elvia Martínez Juárez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Mercantil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Carolina Torres Solís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Lizeth Patlan González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 Cristina Puente Villarreal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Penal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24-I-05-II-2020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Cesar Alejandro Gil Rodríguez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Guadalupe Martínez Cortez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Letrado Civil de Saltillo.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Carlos Javier García Mata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Visitador Judicial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Visitaduria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Joel Alonso Arzola Vásquez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 y 30-I-2020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Angélica María Aguilar Cuellar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Sexto Auxiliar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3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45760"/>
              </p:ext>
            </p:extLst>
          </p:nvPr>
        </p:nvGraphicFramePr>
        <p:xfrm>
          <a:off x="478971" y="925285"/>
          <a:ext cx="8186058" cy="295715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Eduvina Navarro de la Garza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Auxiliar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Regional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31-01-2020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Erika Nayely Pérez González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 y 30-I-2020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Lorena Delgado García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Verónica Castro Cabello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Deisy Abigail Carranza Rodríguez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Común de Partes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01-II- 30-IV-2020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Inés Guadalupe Hernández Molina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Personal de Limpieza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Recursos Materiales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27-I-2020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36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726</Words>
  <Application>Microsoft Office PowerPoint</Application>
  <PresentationFormat>Presentación en pantalla (4:3)</PresentationFormat>
  <Paragraphs>233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62</cp:revision>
  <dcterms:created xsi:type="dcterms:W3CDTF">2017-02-28T19:33:47Z</dcterms:created>
  <dcterms:modified xsi:type="dcterms:W3CDTF">2020-03-03T00:31:04Z</dcterms:modified>
</cp:coreProperties>
</file>